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780" r:id="rId2"/>
    <p:sldMasterId id="2147483782" r:id="rId3"/>
    <p:sldMasterId id="2147483824" r:id="rId4"/>
    <p:sldMasterId id="2147483835" r:id="rId5"/>
  </p:sldMasterIdLst>
  <p:notesMasterIdLst>
    <p:notesMasterId r:id="rId18"/>
  </p:notesMasterIdLst>
  <p:sldIdLst>
    <p:sldId id="258" r:id="rId6"/>
    <p:sldId id="259" r:id="rId7"/>
    <p:sldId id="262" r:id="rId8"/>
    <p:sldId id="269" r:id="rId9"/>
    <p:sldId id="264" r:id="rId10"/>
    <p:sldId id="270" r:id="rId11"/>
    <p:sldId id="266" r:id="rId12"/>
    <p:sldId id="271" r:id="rId13"/>
    <p:sldId id="260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10" userDrawn="1">
          <p15:clr>
            <a:srgbClr val="A4A3A4"/>
          </p15:clr>
        </p15:guide>
        <p15:guide id="3" pos="7470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1028" userDrawn="1">
          <p15:clr>
            <a:srgbClr val="A4A3A4"/>
          </p15:clr>
        </p15:guide>
        <p15:guide id="6" pos="4231" userDrawn="1">
          <p15:clr>
            <a:srgbClr val="A4A3A4"/>
          </p15:clr>
        </p15:guide>
        <p15:guide id="7" pos="1802" userDrawn="1">
          <p15:clr>
            <a:srgbClr val="A4A3A4"/>
          </p15:clr>
        </p15:guide>
        <p15:guide id="8" pos="2630" userDrawn="1">
          <p15:clr>
            <a:srgbClr val="A4A3A4"/>
          </p15:clr>
        </p15:guide>
        <p15:guide id="9" pos="3449" userDrawn="1">
          <p15:clr>
            <a:srgbClr val="A4A3A4"/>
          </p15:clr>
        </p15:guide>
        <p15:guide id="10" pos="5040" userDrawn="1">
          <p15:clr>
            <a:srgbClr val="A4A3A4"/>
          </p15:clr>
        </p15:guide>
        <p15:guide id="11" pos="5850" userDrawn="1">
          <p15:clr>
            <a:srgbClr val="A4A3A4"/>
          </p15:clr>
        </p15:guide>
        <p15:guide id="12" pos="6652" userDrawn="1">
          <p15:clr>
            <a:srgbClr val="A4A3A4"/>
          </p15:clr>
        </p15:guide>
        <p15:guide id="13" orient="horz" pos="1480" userDrawn="1">
          <p15:clr>
            <a:srgbClr val="A4A3A4"/>
          </p15:clr>
        </p15:guide>
        <p15:guide id="14" orient="horz" pos="2818" userDrawn="1">
          <p15:clr>
            <a:srgbClr val="A4A3A4"/>
          </p15:clr>
        </p15:guide>
        <p15:guide id="15" orient="horz" pos="3997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orient="horz" pos="867" userDrawn="1">
          <p15:clr>
            <a:srgbClr val="A4A3A4"/>
          </p15:clr>
        </p15:guide>
        <p15:guide id="18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A64"/>
    <a:srgbClr val="F3CDB4"/>
    <a:srgbClr val="D7AB93"/>
    <a:srgbClr val="906752"/>
    <a:srgbClr val="6F4835"/>
    <a:srgbClr val="422A1A"/>
    <a:srgbClr val="2E1B0C"/>
    <a:srgbClr val="D9AD4C"/>
    <a:srgbClr val="CBA550"/>
    <a:srgbClr val="A3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4" autoAdjust="0"/>
    <p:restoredTop sz="96350"/>
  </p:normalViewPr>
  <p:slideViewPr>
    <p:cSldViewPr snapToGrid="0" snapToObjects="1">
      <p:cViewPr varScale="1">
        <p:scale>
          <a:sx n="65" d="100"/>
          <a:sy n="65" d="100"/>
        </p:scale>
        <p:origin x="1254" y="78"/>
      </p:cViewPr>
      <p:guideLst>
        <p:guide orient="horz" pos="164"/>
        <p:guide pos="210"/>
        <p:guide pos="7470"/>
        <p:guide orient="horz" pos="4156"/>
        <p:guide pos="1028"/>
        <p:guide pos="4231"/>
        <p:guide pos="1802"/>
        <p:guide pos="2630"/>
        <p:guide pos="3449"/>
        <p:guide pos="5040"/>
        <p:guide pos="5850"/>
        <p:guide pos="6652"/>
        <p:guide orient="horz" pos="1480"/>
        <p:guide orient="horz" pos="2818"/>
        <p:guide orient="horz" pos="3997"/>
        <p:guide pos="3840"/>
        <p:guide orient="horz" pos="867"/>
        <p:guide orient="horz" pos="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4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orim Sans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orim Sans Book" pitchFamily="2" charset="77"/>
              </a:defRPr>
            </a:lvl1pPr>
          </a:lstStyle>
          <a:p>
            <a:fld id="{F477878F-E067-3946-8C87-2B64DE258ED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orim Sans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orim Sans Book" pitchFamily="2" charset="77"/>
              </a:defRPr>
            </a:lvl1pPr>
          </a:lstStyle>
          <a:p>
            <a:fld id="{C1C0614A-0509-E24A-A924-B3319B037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A5BAED69-DB40-4343-BF36-1B49BBEDC4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059" y="2245116"/>
            <a:ext cx="11423337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84E48CD-3DC7-844B-B8D0-DBB9477C5E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09" y="2815076"/>
            <a:ext cx="11702942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chemeClr val="bg1"/>
                </a:solidFill>
                <a:latin typeface="Amorim Sans Light" panose="000004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9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m duas colunas + grelha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F93FF94-4BC0-CC46-9F51-390CE37A39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12" y="1883924"/>
            <a:ext cx="5136658" cy="125425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92EE49A8-0423-674D-B758-55AD0E236B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1883924"/>
            <a:ext cx="5753031" cy="125425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4984C1CA-9A68-2045-A2C4-2FA99B249C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10" y="1160464"/>
            <a:ext cx="5136658" cy="58176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2462" b="0" i="0" kern="1200" spc="74" baseline="0">
                <a:solidFill>
                  <a:schemeClr val="tx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FCEB214-0652-3C4D-B0BF-6A9B71E9CC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430" y="3428999"/>
            <a:ext cx="3831936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0D8171C-D5A3-8245-AB03-F48899A0C0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80213" y="3428999"/>
            <a:ext cx="3831936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21EDFCF-ECE8-0442-9020-210B5E80F43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27954" y="3428999"/>
            <a:ext cx="3831936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E00624C8-9082-5940-B442-C30C12B150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208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20DF265-6916-4C41-A249-01997A4990D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1" y="3429000"/>
            <a:ext cx="5763890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F503EB8-9020-7C46-8E70-94E948CC56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037" y="1937498"/>
            <a:ext cx="5136658" cy="125425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4136FF6-D35F-B543-B746-7A2F5CC987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8" y="1160464"/>
            <a:ext cx="5136658" cy="58176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2462" b="0" i="0" kern="1200" spc="74" baseline="0">
                <a:solidFill>
                  <a:schemeClr val="tx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1794C7B-8B50-0542-A669-78D8F6E052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ld" panose="000008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271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8A615E1-2572-E54A-947F-149FAC108E0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17323" y="1160462"/>
            <a:ext cx="5142567" cy="53049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C9978F6-EA86-D249-B8C2-C0A3B013F5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038" y="1160462"/>
            <a:ext cx="4690149" cy="4628935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CE0AFAD-85B5-3349-BE12-C81D04AC9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543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8D00344-7514-6F4F-96EB-4BFE498C913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94598" y="250740"/>
            <a:ext cx="3858890" cy="62146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47D1D59-0940-0044-820F-84BA6F8C18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10" y="1160464"/>
            <a:ext cx="3274102" cy="284181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rgbClr val="2D5A64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4AE9A5A-9939-C443-8B41-649360BF8E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348CA-025F-7847-9094-C06F8891AC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75370" y="1160464"/>
            <a:ext cx="3274102" cy="284181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rgbClr val="2D5A64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4C867379-5AB4-9E47-A58F-410649888B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75370" y="1614957"/>
            <a:ext cx="3274102" cy="445579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354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5BC2111-CFFE-1F4D-A5D0-C0FDD6DFCB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4110" y="1614957"/>
            <a:ext cx="3274102" cy="445579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354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872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7B47569-E087-5F49-ACBF-6782F4D5295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074923" y="1160378"/>
            <a:ext cx="7682523" cy="53049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F61C5C56-7C2B-9C49-99ED-C30DA3541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3E19E7E-E763-2546-ACF1-B2082998EF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09" y="1179107"/>
            <a:ext cx="3546231" cy="4910372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12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destaque +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ECFB97C-379F-944E-A09B-CC930222CD4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1" y="3429000"/>
            <a:ext cx="5763890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43D5E1D-6224-284B-921B-306A20E1DA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8" y="1160464"/>
            <a:ext cx="5136658" cy="58176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2462" b="0" i="0" kern="1200" spc="74" baseline="0">
                <a:solidFill>
                  <a:schemeClr val="tx1"/>
                </a:solidFill>
                <a:latin typeface="Amorim Sans Light" panose="000004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31B4E25-CC13-6343-A8F4-EEE0C2B55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B6E12-F736-D147-9A85-1F87ED6302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2110" y="3429000"/>
            <a:ext cx="5763890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citação +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94EAC02-1643-7C43-80EE-20B683E771B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94598" y="3428916"/>
            <a:ext cx="3858890" cy="30364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710EE57-8527-1E41-A9D3-84869CF31C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8" y="1160464"/>
            <a:ext cx="5136658" cy="3178175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2D6BFC-383B-0246-B571-87B943C316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501A68E-1C57-4D4A-998A-88D52F7DD52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94598" y="242859"/>
            <a:ext cx="3858890" cy="31781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76D652B6-8DD3-3F48-9451-A063C9ED94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9" y="2299166"/>
            <a:ext cx="4586591" cy="1561111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7A8E155-E3FD-9445-9241-C273DD9AB7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C957A5B-5D70-6148-BDD9-BA14D7449A7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45313" y="4217791"/>
            <a:ext cx="2900300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D71C4F1-A6D7-064F-9AE4-DFB643E447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44758" y="4217791"/>
            <a:ext cx="2900300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8BBE8911-0744-A940-9550-4BDF08B8E6B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150004" y="4217791"/>
            <a:ext cx="2900300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46C67730-A7FC-274B-99BA-EEC1D2B16EC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4108" y="4217791"/>
            <a:ext cx="2815641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94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ínâmica text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0AF71C4-28B9-0443-BB97-9E63D7D0F2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9849" y="1160460"/>
            <a:ext cx="5750411" cy="2054080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846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EEBF9041-7858-464B-BABB-F94FFA5648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4F7598-A416-9D49-BA68-A99CD7B5DF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4109" y="3428999"/>
            <a:ext cx="5750411" cy="304250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651BDA5B-C91C-8E4B-9F56-1E8CFAF6BF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17324" y="3429000"/>
            <a:ext cx="5134102" cy="2773839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846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14D8F1B-D3D3-8742-90C7-8216BCA5202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12310" y="1160461"/>
            <a:ext cx="5134102" cy="2054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2EC0B31-612E-3F41-BCA6-85B85EE31D5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0"/>
            <a:ext cx="11527183" cy="62222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94DB67-EBD6-2C48-A427-737D4595E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467100"/>
            <a:ext cx="12185650" cy="3390900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4CEC549-8480-DE4E-A2A7-DBE2933D1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059" y="2234296"/>
            <a:ext cx="11423337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6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2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F400AA2-C1BE-774B-B80E-53D8C1ABA50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0"/>
            <a:ext cx="11527183" cy="4222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78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2/3 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BF1B39A-8D98-7442-BD1E-9CEC0C7037E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240009"/>
            <a:ext cx="11527183" cy="4222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6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5C46261-6C7D-D449-A54C-E0235FF995F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94856" y="248890"/>
            <a:ext cx="5758260" cy="31801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920FDF1-8C0D-994C-8261-437F3655E51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34594" y="248890"/>
            <a:ext cx="5758260" cy="31801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3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0E0FCF0-38CE-1249-BCAA-7624EEDB93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99885" y="248891"/>
            <a:ext cx="5758260" cy="3111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A51F9C23-524C-6943-84DA-658C632E44A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32964" y="3360015"/>
            <a:ext cx="5758260" cy="31037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5C633BC-3195-B74A-85C1-D91DF6B9D6C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2964" y="248891"/>
            <a:ext cx="5758260" cy="3111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26B6A4-D978-1A48-8F51-165F369E01E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06544" y="3360015"/>
            <a:ext cx="5758260" cy="31037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97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C0A30F07-EDE1-4B42-8506-3F10FBC6180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0"/>
            <a:ext cx="3841262" cy="317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2C7A92A-D453-6946-981C-40C53F960E6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182018" y="248890"/>
            <a:ext cx="3841262" cy="317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ECFE3C5-D72D-3B45-9BB4-8A11CBEDEDD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24413" y="248890"/>
            <a:ext cx="3841262" cy="317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6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F78979B3-A907-344E-A4FE-584651DABA7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1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3F9427-98D4-EA4F-8863-48F5A42A509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182019" y="248891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06E46118-C612-4E4B-86A7-6077D34C637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31072" y="248891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C8BF177-62CF-D54D-90D1-D3297A7A270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2964" y="3360014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6B0BC5F-79B4-5C4F-9057-1A3CD21334B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182019" y="3360014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A4A2239-44F8-A14F-869B-414574BD470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031072" y="3360014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6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E0BB4B8-5F0D-9D40-BCDA-F22C9F7C7F6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11986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167FF3D-E46E-AF45-9DAC-6F4F9CD0E90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11984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CE01299-81B0-3C4B-A13A-6E09A0BE701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11984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44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F1858A-6BD7-8044-BB79-8641ABA5BC4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11986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149FD76D-3615-894B-B289-00F3885DBE8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11984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2DDC226C-6EFC-A84A-82DA-EF1E501A1C9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11984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D280BF7F-22C8-B24B-A4A8-25E72036225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69591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EB6BE4C-3F8C-1047-8EE6-5EEBEACEB8E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169589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6C881E6-F81D-AE43-9051-6DF5DE25F88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169589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0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imagens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3C1F00D-9242-4940-9971-FF8E77A60A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11986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6230BB1-3797-E949-89A5-9319AD516D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11984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764AC94-BB39-AD47-A9B8-67AB6AB4C95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11984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00B7AF-85AA-F148-B3AF-230107A7B0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64062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8810923-E2E5-604B-B348-0816C008790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164061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ED2BCFC6-FD62-3F42-BF84-47A97CC6E0D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164061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1A0BB51D-A585-C34F-A746-807BBC827B1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22797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EC83875-96EE-394F-B330-3A24C429369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22795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C023E701-2DFE-7D46-8E60-AD24B7E5EED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22795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88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-capa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37D536-774C-C84D-AA4B-63D615FC058F}"/>
              </a:ext>
            </a:extLst>
          </p:cNvPr>
          <p:cNvCxnSpPr>
            <a:cxnSpLocks/>
          </p:cNvCxnSpPr>
          <p:nvPr userDrawn="1"/>
        </p:nvCxnSpPr>
        <p:spPr>
          <a:xfrm>
            <a:off x="320791" y="2527593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611AF3B-DE18-5540-BFC1-ADDE6D8814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791" y="2615513"/>
            <a:ext cx="2288127" cy="565933"/>
          </a:xfrm>
          <a:prstGeom prst="rect">
            <a:avLst/>
          </a:prstGeom>
          <a:noFill/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108" b="1" i="0" kern="1200" spc="74" baseline="0">
                <a:solidFill>
                  <a:schemeClr val="bg1"/>
                </a:solidFill>
                <a:latin typeface="Amorim Sans" panose="020B0604020202020204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/>
              <a:t>Your </a:t>
            </a:r>
            <a:r>
              <a:rPr lang="pt-PT" dirty="0" err="1"/>
              <a:t>name</a:t>
            </a:r>
            <a:endParaRPr lang="pt-PT" dirty="0"/>
          </a:p>
          <a:p>
            <a:pPr lvl="0"/>
            <a:r>
              <a:rPr lang="pt-PT" dirty="0" err="1"/>
              <a:t>Phone</a:t>
            </a:r>
            <a:endParaRPr lang="pt-PT" dirty="0"/>
          </a:p>
          <a:p>
            <a:pPr lvl="0"/>
            <a:r>
              <a:rPr lang="pt-PT" dirty="0"/>
              <a:t>E-mail</a:t>
            </a:r>
          </a:p>
          <a:p>
            <a:pPr lvl="0"/>
            <a:endParaRPr lang="pt-PT" dirty="0"/>
          </a:p>
          <a:p>
            <a:pPr lvl="0"/>
            <a:endParaRPr lang="pt-PT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11AF3B-DE18-5540-BFC1-ADDE6D88140A}"/>
              </a:ext>
            </a:extLst>
          </p:cNvPr>
          <p:cNvSpPr txBox="1">
            <a:spLocks/>
          </p:cNvSpPr>
          <p:nvPr userDrawn="1"/>
        </p:nvSpPr>
        <p:spPr>
          <a:xfrm>
            <a:off x="7439888" y="5479270"/>
            <a:ext cx="3937094" cy="565933"/>
          </a:xfrm>
          <a:prstGeom prst="rect">
            <a:avLst/>
          </a:prstGeom>
          <a:solidFill>
            <a:srgbClr val="2D5A64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r" defTabSz="112544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800" b="1" i="0" kern="1200" spc="74" baseline="0">
                <a:solidFill>
                  <a:schemeClr val="bg1"/>
                </a:solidFill>
                <a:latin typeface="Amorim Sans" panose="020B0604020202020204" charset="0"/>
                <a:ea typeface="+mn-ea"/>
                <a:cs typeface="+mn-cs"/>
              </a:defRPr>
            </a:lvl1pPr>
            <a:lvl2pPr marL="562722" indent="0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THANK YOU!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7ED28-D58D-4446-9F9B-FBDE527135F2}"/>
              </a:ext>
            </a:extLst>
          </p:cNvPr>
          <p:cNvSpPr txBox="1"/>
          <p:nvPr userDrawn="1"/>
        </p:nvSpPr>
        <p:spPr>
          <a:xfrm>
            <a:off x="9653353" y="2613676"/>
            <a:ext cx="23921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Amorim Cork Composites USA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26112 110th Street, Trevor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Wisconsin 53179, USA</a:t>
            </a:r>
          </a:p>
          <a:p>
            <a:endParaRPr lang="en-GB" sz="1100" b="0" i="0" kern="1200" dirty="0">
              <a:solidFill>
                <a:schemeClr val="bg1"/>
              </a:solidFill>
              <a:latin typeface="Amorim Sans" panose="020B0604020202020204" charset="0"/>
              <a:ea typeface="+mj-ea"/>
              <a:cs typeface="+mj-cs"/>
            </a:endParaRP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+ 1 262 862 2311 T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+ 1 262 862 2500 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A0041-56CC-4DDD-82B9-541B2DF559FA}"/>
              </a:ext>
            </a:extLst>
          </p:cNvPr>
          <p:cNvSpPr txBox="1"/>
          <p:nvPr userDrawn="1"/>
        </p:nvSpPr>
        <p:spPr>
          <a:xfrm>
            <a:off x="6661111" y="2615513"/>
            <a:ext cx="3230238" cy="110799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GB" sz="1100" b="1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Amorim Cork Composites, S.A.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R. Comendador </a:t>
            </a:r>
            <a:r>
              <a:rPr lang="en-GB" sz="1100" b="0" i="0" kern="1200" dirty="0" err="1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Américo</a:t>
            </a:r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 Ferreira Amorim, 260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4535-186, </a:t>
            </a:r>
            <a:r>
              <a:rPr lang="en-GB" sz="1100" b="0" i="0" kern="1200" dirty="0" err="1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Mozelos</a:t>
            </a:r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 VFR, Portugal</a:t>
            </a:r>
          </a:p>
          <a:p>
            <a:endParaRPr lang="en-GB" sz="1100" b="0" i="0" kern="1200" dirty="0">
              <a:solidFill>
                <a:schemeClr val="bg1"/>
              </a:solidFill>
              <a:latin typeface="Amorim Sans" panose="020B0604020202020204" charset="0"/>
              <a:ea typeface="+mj-ea"/>
              <a:cs typeface="+mj-cs"/>
            </a:endParaRP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+351 227 475 300 T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info.acc@amorim.com</a:t>
            </a:r>
          </a:p>
        </p:txBody>
      </p:sp>
    </p:spTree>
    <p:extLst>
      <p:ext uri="{BB962C8B-B14F-4D97-AF65-F5344CB8AC3E}">
        <p14:creationId xmlns:p14="http://schemas.microsoft.com/office/powerpoint/2010/main" val="339290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4CEC549-8480-DE4E-A2A7-DBE2933D1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059" y="2234296"/>
            <a:ext cx="11423337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5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E29986-B08B-D043-B895-ACC94E1C4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467100"/>
            <a:ext cx="12179300" cy="33909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144023" y="6503527"/>
            <a:ext cx="3086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morim Sans Book" panose="00000500000000000000" pitchFamily="50" charset="0"/>
              </a:rPr>
              <a:t>© Country Group Development Public Company Limited</a:t>
            </a:r>
            <a:endParaRPr lang="pt-PT" sz="900" dirty="0">
              <a:solidFill>
                <a:schemeClr val="bg1"/>
              </a:solidFill>
              <a:latin typeface="Amorim Sans Book" panose="00000500000000000000" pitchFamily="50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11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-capa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37D536-774C-C84D-AA4B-63D615FC058F}"/>
              </a:ext>
            </a:extLst>
          </p:cNvPr>
          <p:cNvCxnSpPr>
            <a:cxnSpLocks/>
          </p:cNvCxnSpPr>
          <p:nvPr userDrawn="1"/>
        </p:nvCxnSpPr>
        <p:spPr>
          <a:xfrm>
            <a:off x="320791" y="2527593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11AF3B-DE18-5540-BFC1-ADDE6D88140A}"/>
              </a:ext>
            </a:extLst>
          </p:cNvPr>
          <p:cNvSpPr txBox="1">
            <a:spLocks/>
          </p:cNvSpPr>
          <p:nvPr userDrawn="1"/>
        </p:nvSpPr>
        <p:spPr>
          <a:xfrm>
            <a:off x="7439888" y="5479270"/>
            <a:ext cx="3937094" cy="565933"/>
          </a:xfrm>
          <a:prstGeom prst="rect">
            <a:avLst/>
          </a:prstGeom>
          <a:solidFill>
            <a:srgbClr val="2D5A64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r" defTabSz="112544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800" b="1" i="0" kern="1200" spc="74" baseline="0">
                <a:solidFill>
                  <a:schemeClr val="bg1"/>
                </a:solidFill>
                <a:latin typeface="Amorim Sans" panose="020B0604020202020204" charset="0"/>
                <a:ea typeface="+mn-ea"/>
                <a:cs typeface="+mn-cs"/>
              </a:defRPr>
            </a:lvl1pPr>
            <a:lvl2pPr marL="562722" indent="0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OBRIGADO!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6B2CE459-6A5F-489C-B25B-A4D59C7265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791" y="2615513"/>
            <a:ext cx="2288127" cy="565933"/>
          </a:xfrm>
          <a:prstGeom prst="rect">
            <a:avLst/>
          </a:prstGeom>
          <a:noFill/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108" b="1" i="0" kern="1200" spc="74" baseline="0">
                <a:solidFill>
                  <a:schemeClr val="bg1"/>
                </a:solidFill>
                <a:latin typeface="Amorim Sans" panose="020B0604020202020204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/>
              <a:t>Your </a:t>
            </a:r>
            <a:r>
              <a:rPr lang="pt-PT" dirty="0" err="1"/>
              <a:t>name</a:t>
            </a:r>
            <a:endParaRPr lang="pt-PT" dirty="0"/>
          </a:p>
          <a:p>
            <a:pPr lvl="0"/>
            <a:r>
              <a:rPr lang="pt-PT" dirty="0" err="1"/>
              <a:t>Phone</a:t>
            </a:r>
            <a:endParaRPr lang="pt-PT" dirty="0"/>
          </a:p>
          <a:p>
            <a:pPr lvl="0"/>
            <a:r>
              <a:rPr lang="pt-PT" dirty="0"/>
              <a:t>E-mail</a:t>
            </a:r>
          </a:p>
          <a:p>
            <a:pPr lvl="0"/>
            <a:endParaRPr lang="pt-PT" dirty="0"/>
          </a:p>
          <a:p>
            <a:pPr lvl="0"/>
            <a:endParaRPr lang="pt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948B5-0623-4E68-B723-55B9B15B5F8B}"/>
              </a:ext>
            </a:extLst>
          </p:cNvPr>
          <p:cNvSpPr txBox="1"/>
          <p:nvPr userDrawn="1"/>
        </p:nvSpPr>
        <p:spPr>
          <a:xfrm>
            <a:off x="9653353" y="2613676"/>
            <a:ext cx="23921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Amorim Cork Composites USA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26112 110th Street, Trevor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Wisconsin 53179, USA</a:t>
            </a:r>
          </a:p>
          <a:p>
            <a:endParaRPr lang="en-GB" sz="1100" b="0" i="0" kern="1200" dirty="0">
              <a:solidFill>
                <a:schemeClr val="bg1"/>
              </a:solidFill>
              <a:latin typeface="Amorim Sans" panose="020B0604020202020204" charset="0"/>
              <a:ea typeface="+mj-ea"/>
              <a:cs typeface="+mj-cs"/>
            </a:endParaRP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+ 1 262 862 2311 T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+ 1 262 862 2500 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B2DFE-698B-4F43-ADDE-FB649EA00B64}"/>
              </a:ext>
            </a:extLst>
          </p:cNvPr>
          <p:cNvSpPr txBox="1"/>
          <p:nvPr userDrawn="1"/>
        </p:nvSpPr>
        <p:spPr>
          <a:xfrm>
            <a:off x="6661111" y="2615513"/>
            <a:ext cx="3230238" cy="110799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GB" sz="1100" b="1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Amorim Cork Composites, S.A.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R. Comendador </a:t>
            </a:r>
            <a:r>
              <a:rPr lang="en-GB" sz="1100" b="0" i="0" kern="1200" dirty="0" err="1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Américo</a:t>
            </a:r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 Ferreira Amorim, 260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4535-186, </a:t>
            </a:r>
            <a:r>
              <a:rPr lang="en-GB" sz="1100" b="0" i="0" kern="1200" dirty="0" err="1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Mozelos</a:t>
            </a:r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 VFR, Portugal</a:t>
            </a:r>
          </a:p>
          <a:p>
            <a:endParaRPr lang="en-GB" sz="1100" b="0" i="0" kern="1200" dirty="0">
              <a:solidFill>
                <a:schemeClr val="bg1"/>
              </a:solidFill>
              <a:latin typeface="Amorim Sans" panose="020B0604020202020204" charset="0"/>
              <a:ea typeface="+mj-ea"/>
              <a:cs typeface="+mj-cs"/>
            </a:endParaRP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+351 227 475 300 T</a:t>
            </a:r>
          </a:p>
          <a:p>
            <a:r>
              <a:rPr lang="en-GB" sz="1100" b="0" i="0" kern="1200" dirty="0">
                <a:solidFill>
                  <a:schemeClr val="bg1"/>
                </a:solidFill>
                <a:latin typeface="Amorim Sans" panose="020B0604020202020204" charset="0"/>
                <a:ea typeface="+mj-ea"/>
                <a:cs typeface="+mj-cs"/>
              </a:rPr>
              <a:t>info.acc@amorim.com</a:t>
            </a:r>
          </a:p>
        </p:txBody>
      </p:sp>
    </p:spTree>
    <p:extLst>
      <p:ext uri="{BB962C8B-B14F-4D97-AF65-F5344CB8AC3E}">
        <p14:creationId xmlns:p14="http://schemas.microsoft.com/office/powerpoint/2010/main" val="22388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4CEC549-8480-DE4E-A2A7-DBE2933D1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059" y="2234296"/>
            <a:ext cx="11423337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5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E08547-BE53-C448-942E-610C20CFC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467100"/>
            <a:ext cx="12179300" cy="33909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612629" y="6476326"/>
            <a:ext cx="25977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>
                <a:solidFill>
                  <a:schemeClr val="bg1"/>
                </a:solidFill>
                <a:latin typeface="Amorim Sans Book" panose="00000500000000000000" pitchFamily="50" charset="0"/>
              </a:rPr>
              <a:t>©Eric </a:t>
            </a:r>
            <a:r>
              <a:rPr lang="pt-PT" sz="900" dirty="0" err="1">
                <a:solidFill>
                  <a:schemeClr val="bg1"/>
                </a:solidFill>
                <a:latin typeface="Amorim Sans Book" panose="00000500000000000000" pitchFamily="50" charset="0"/>
              </a:rPr>
              <a:t>Petschek-ClausPorto</a:t>
            </a:r>
            <a:endParaRPr lang="pt-PT" sz="900" dirty="0">
              <a:solidFill>
                <a:schemeClr val="bg1"/>
              </a:solidFill>
              <a:latin typeface="Amorim Sans Book" panose="00000500000000000000" pitchFamily="50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35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4CEC549-8480-DE4E-A2A7-DBE2933D1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059" y="2234296"/>
            <a:ext cx="11423337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3DDAE6-560A-0C41-ABD5-6C659083A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467100"/>
            <a:ext cx="12179300" cy="3390900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0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C178E0B-6CF7-DE45-9F66-8969C1CA21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ld" panose="000008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Index</a:t>
            </a:r>
            <a:endParaRPr lang="pt-PT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2759DF5E-F170-AE41-A2DA-FE0BDA1963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09" y="1160462"/>
            <a:ext cx="8669214" cy="3049025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3446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808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9B16E9E4-7991-C642-B980-119144C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770" y="284520"/>
            <a:ext cx="8742464" cy="501250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908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92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651E481-A6AA-AC46-BB93-60F7DD3E4F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286C2F63-CA61-AB48-8549-5E8CCB90E4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10" y="1160462"/>
            <a:ext cx="5140566" cy="4823718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477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937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FCC42663-FB94-0E49-B239-E19F728C15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27BB503-3A3B-DC4F-B713-29E716320A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880" y="3428999"/>
            <a:ext cx="11519381" cy="3036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D9A47EF-076C-AE41-AD49-DE37FAF292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973" y="1160463"/>
            <a:ext cx="5498882" cy="1864858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2F71B6-DC7C-4346-B569-BFB39503F9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1003" y="1160463"/>
            <a:ext cx="5753031" cy="1864858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92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1606739B-23CF-1448-B4D7-0FEF1803E609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A3428314-D7F1-504A-8B5B-707141BCB66F}"/>
              </a:ext>
            </a:extLst>
          </p:cNvPr>
          <p:cNvCxnSpPr>
            <a:cxnSpLocks/>
          </p:cNvCxnSpPr>
          <p:nvPr userDrawn="1"/>
        </p:nvCxnSpPr>
        <p:spPr>
          <a:xfrm>
            <a:off x="334110" y="2193428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9B32D756-8492-084E-A2E0-7CE85B2B8AA7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CAD70192-0EE1-B24A-A962-620ACF72C620}"/>
              </a:ext>
            </a:extLst>
          </p:cNvPr>
          <p:cNvCxnSpPr>
            <a:cxnSpLocks/>
          </p:cNvCxnSpPr>
          <p:nvPr userDrawn="1"/>
        </p:nvCxnSpPr>
        <p:spPr>
          <a:xfrm>
            <a:off x="334110" y="2193428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4673F4FC-C72E-8242-8D52-DDD48091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36"/>
            <a:ext cx="3742822" cy="182695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40BBB67-1035-DF40-96BA-201046C59BA0}"/>
              </a:ext>
            </a:extLst>
          </p:cNvPr>
          <p:cNvPicPr>
            <a:picLocks/>
          </p:cNvPicPr>
          <p:nvPr userDrawn="1"/>
        </p:nvPicPr>
        <p:blipFill>
          <a:blip r:embed="rId4"/>
          <a:srcRect/>
          <a:stretch/>
        </p:blipFill>
        <p:spPr>
          <a:xfrm>
            <a:off x="-1" y="3616164"/>
            <a:ext cx="4066016" cy="324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F764C63-0B2E-1149-B846-57E1346DE3B5}"/>
              </a:ext>
            </a:extLst>
          </p:cNvPr>
          <p:cNvPicPr>
            <a:picLocks/>
          </p:cNvPicPr>
          <p:nvPr userDrawn="1"/>
        </p:nvPicPr>
        <p:blipFill>
          <a:blip r:embed="rId5"/>
          <a:srcRect/>
          <a:stretch/>
        </p:blipFill>
        <p:spPr>
          <a:xfrm>
            <a:off x="4064399" y="3616164"/>
            <a:ext cx="4064399" cy="326100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6D48D25-9E86-6244-8DDA-DFFA8E11C4D4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/>
        </p:blipFill>
        <p:spPr>
          <a:xfrm>
            <a:off x="8128798" y="3612393"/>
            <a:ext cx="4064399" cy="3236229"/>
          </a:xfrm>
          <a:prstGeom prst="rect">
            <a:avLst/>
          </a:prstGeom>
        </p:spPr>
      </p:pic>
      <p:sp>
        <p:nvSpPr>
          <p:cNvPr id="16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647" y="6633051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2422631" y="5186317"/>
            <a:ext cx="30861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morim Sans Book" panose="00000500000000000000" pitchFamily="50" charset="0"/>
              </a:rPr>
              <a:t>© Country Group Development Public Company Limited</a:t>
            </a:r>
            <a:endParaRPr lang="pt-PT" sz="700" dirty="0">
              <a:solidFill>
                <a:schemeClr val="bg1"/>
              </a:solidFill>
              <a:latin typeface="Amorim Sans Book" panose="00000500000000000000" pitchFamily="50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16200000">
            <a:off x="7416796" y="6114547"/>
            <a:ext cx="12530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  <a:latin typeface="Amorim Sans Book" panose="00000500000000000000" pitchFamily="50" charset="0"/>
              </a:rPr>
              <a:t>©Eric </a:t>
            </a:r>
            <a:r>
              <a:rPr lang="pt-PT" sz="700" dirty="0" err="1">
                <a:solidFill>
                  <a:schemeClr val="bg1"/>
                </a:solidFill>
                <a:latin typeface="Amorim Sans Book" panose="00000500000000000000" pitchFamily="50" charset="0"/>
              </a:rPr>
              <a:t>Petschek-ClausPorto</a:t>
            </a:r>
            <a:endParaRPr lang="pt-PT" sz="700" dirty="0">
              <a:solidFill>
                <a:schemeClr val="bg1"/>
              </a:solidFill>
              <a:latin typeface="Amorim Sans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D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B8111C-EA08-E04B-97D6-3105703A1EBD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DC114C-0E66-1547-BAFE-C3A06916E70D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D23F18-0916-4C46-BE71-B8D5E16EEFC4}"/>
              </a:ext>
            </a:extLst>
          </p:cNvPr>
          <p:cNvCxnSpPr>
            <a:cxnSpLocks/>
          </p:cNvCxnSpPr>
          <p:nvPr userDrawn="1"/>
        </p:nvCxnSpPr>
        <p:spPr>
          <a:xfrm>
            <a:off x="334110" y="2193428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48C10A5-E79F-1748-AF72-0B937E68B607}"/>
              </a:ext>
            </a:extLst>
          </p:cNvPr>
          <p:cNvSpPr txBox="1">
            <a:spLocks/>
          </p:cNvSpPr>
          <p:nvPr userDrawn="1"/>
        </p:nvSpPr>
        <p:spPr>
          <a:xfrm>
            <a:off x="11398507" y="6499361"/>
            <a:ext cx="459387" cy="13950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2B7857-0057-214B-A4B9-CCF0E5440616}" type="slidenum">
              <a:rPr lang="en-US" sz="1108" b="1">
                <a:solidFill>
                  <a:schemeClr val="bg1"/>
                </a:solidFill>
                <a:latin typeface="Amorim Sans Black" pitchFamily="2" charset="77"/>
              </a:rPr>
              <a:pPr algn="r"/>
              <a:t>‹#›</a:t>
            </a:fld>
            <a:endParaRPr lang="en-US" sz="1108" b="1" dirty="0">
              <a:solidFill>
                <a:schemeClr val="bg1"/>
              </a:solidFill>
              <a:latin typeface="Amorim Sans Black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E4E774-2A75-2F46-8FEE-813C8704A2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837"/>
            <a:ext cx="3546087" cy="173092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37" r:id="rId2"/>
    <p:sldLayoutId id="2147483838" r:id="rId3"/>
    <p:sldLayoutId id="2147483893" r:id="rId4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9EE146-C696-8E43-BDA7-CACC8DBB76AD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7D947-AF5D-3C4C-B9C7-D6D2EF3CEABA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DC0A121-330D-2E40-BFB2-14B04696F6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02511" y="6517118"/>
            <a:ext cx="1702950" cy="104400"/>
          </a:xfrm>
          <a:prstGeom prst="rect">
            <a:avLst/>
          </a:prstGeom>
        </p:spPr>
      </p:pic>
      <p:sp>
        <p:nvSpPr>
          <p:cNvPr id="6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/>
              <a:t>©Amorim Cork </a:t>
            </a:r>
            <a:r>
              <a:rPr lang="pt-PT" sz="700" dirty="0" err="1"/>
              <a:t>Composites</a:t>
            </a:r>
            <a:r>
              <a:rPr lang="pt-PT" sz="700" dirty="0"/>
              <a:t> </a:t>
            </a:r>
            <a:r>
              <a:rPr lang="pt-PT" sz="700" dirty="0" err="1"/>
              <a:t>All</a:t>
            </a:r>
            <a:r>
              <a:rPr lang="pt-PT" sz="700" dirty="0"/>
              <a:t> </a:t>
            </a:r>
            <a:r>
              <a:rPr lang="pt-PT" sz="700" dirty="0" err="1"/>
              <a:t>rights</a:t>
            </a:r>
            <a:r>
              <a:rPr lang="pt-PT" sz="700" dirty="0"/>
              <a:t> </a:t>
            </a:r>
            <a:r>
              <a:rPr lang="pt-PT" sz="700" dirty="0" err="1"/>
              <a:t>reserved</a:t>
            </a:r>
            <a:endParaRPr lang="pt-PT" sz="700" dirty="0"/>
          </a:p>
        </p:txBody>
      </p:sp>
    </p:spTree>
    <p:extLst>
      <p:ext uri="{BB962C8B-B14F-4D97-AF65-F5344CB8AC3E}">
        <p14:creationId xmlns:p14="http://schemas.microsoft.com/office/powerpoint/2010/main" val="13665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5" r:id="rId3"/>
    <p:sldLayoutId id="2147483786" r:id="rId4"/>
    <p:sldLayoutId id="2147483787" r:id="rId5"/>
    <p:sldLayoutId id="2147483788" r:id="rId6"/>
    <p:sldLayoutId id="2147483790" r:id="rId7"/>
    <p:sldLayoutId id="2147483791" r:id="rId8"/>
    <p:sldLayoutId id="2147483792" r:id="rId9"/>
    <p:sldLayoutId id="2147483793" r:id="rId10"/>
    <p:sldLayoutId id="2147483795" r:id="rId11"/>
    <p:sldLayoutId id="2147483798" r:id="rId12"/>
    <p:sldLayoutId id="2147483799" r:id="rId13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C1BD4D5-D9E8-0C4A-BB29-F20D706FEB6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02511" y="6517118"/>
            <a:ext cx="1702950" cy="10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9EE146-C696-8E43-BDA7-CACC8DBB76AD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D7D947-AF5D-3C4C-B9C7-D6D2EF3CEABA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/>
              <a:t>©Amorim Cork </a:t>
            </a:r>
            <a:r>
              <a:rPr lang="pt-PT" sz="700" dirty="0" err="1"/>
              <a:t>Composites</a:t>
            </a:r>
            <a:r>
              <a:rPr lang="pt-PT" sz="700" dirty="0"/>
              <a:t> </a:t>
            </a:r>
            <a:r>
              <a:rPr lang="pt-PT" sz="700" dirty="0" err="1"/>
              <a:t>All</a:t>
            </a:r>
            <a:r>
              <a:rPr lang="pt-PT" sz="700" dirty="0"/>
              <a:t> </a:t>
            </a:r>
            <a:r>
              <a:rPr lang="pt-PT" sz="700" dirty="0" err="1"/>
              <a:t>rights</a:t>
            </a:r>
            <a:r>
              <a:rPr lang="pt-PT" sz="700" dirty="0"/>
              <a:t> </a:t>
            </a:r>
            <a:r>
              <a:rPr lang="pt-PT" sz="700" dirty="0" err="1"/>
              <a:t>reserved</a:t>
            </a:r>
            <a:endParaRPr lang="pt-PT" sz="700" dirty="0"/>
          </a:p>
        </p:txBody>
      </p:sp>
    </p:spTree>
    <p:extLst>
      <p:ext uri="{BB962C8B-B14F-4D97-AF65-F5344CB8AC3E}">
        <p14:creationId xmlns:p14="http://schemas.microsoft.com/office/powerpoint/2010/main" val="1680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4" r:id="rId9"/>
    <p:sldLayoutId id="2147483833" r:id="rId10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D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37D536-774C-C84D-AA4B-63D615FC058F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DE040-0AAA-374C-9B30-88F17B3C0887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25E3CA1-DAF3-0643-8B8A-AC0684CD189F}"/>
              </a:ext>
            </a:extLst>
          </p:cNvPr>
          <p:cNvSpPr/>
          <p:nvPr userDrawn="1"/>
        </p:nvSpPr>
        <p:spPr>
          <a:xfrm>
            <a:off x="8212550" y="193277"/>
            <a:ext cx="3764172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77" b="1" dirty="0">
                <a:solidFill>
                  <a:schemeClr val="bg1"/>
                </a:solidFill>
                <a:latin typeface="Amorim Sans" pitchFamily="2" charset="77"/>
              </a:rPr>
              <a:t>www.amorimcorkcomposites.com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8A35E51-EDFE-0F4E-9A4A-CD80322EDC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7"/>
            <a:ext cx="3546087" cy="173092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F71E44-6C52-8C43-8DE9-26174F5D1C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02511" y="6517118"/>
            <a:ext cx="1702950" cy="104399"/>
          </a:xfrm>
          <a:prstGeom prst="rect">
            <a:avLst/>
          </a:prstGeom>
        </p:spPr>
      </p:pic>
      <p:sp>
        <p:nvSpPr>
          <p:cNvPr id="15" name="Rectangle 8"/>
          <p:cNvSpPr/>
          <p:nvPr userDrawn="1"/>
        </p:nvSpPr>
        <p:spPr>
          <a:xfrm flipV="1">
            <a:off x="7735" y="5397501"/>
            <a:ext cx="236563" cy="958851"/>
          </a:xfrm>
          <a:prstGeom prst="rect">
            <a:avLst/>
          </a:prstGeom>
        </p:spPr>
        <p:txBody>
          <a:bodyPr vert="vert" wrap="square" lIns="76529" tIns="38264" rIns="76529" bIns="38264" anchor="b">
            <a:spAutoFit/>
          </a:bodyPr>
          <a:lstStyle/>
          <a:p>
            <a:r>
              <a:rPr lang="pt-PT" sz="5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ACC059.8 | JAN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37D536-774C-C84D-AA4B-63D615FC058F}"/>
              </a:ext>
            </a:extLst>
          </p:cNvPr>
          <p:cNvCxnSpPr>
            <a:cxnSpLocks/>
          </p:cNvCxnSpPr>
          <p:nvPr userDrawn="1"/>
        </p:nvCxnSpPr>
        <p:spPr>
          <a:xfrm>
            <a:off x="320791" y="2527593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</a:t>
            </a:r>
            <a:r>
              <a:rPr lang="pt-PT" sz="700" dirty="0" err="1">
                <a:solidFill>
                  <a:schemeClr val="bg1"/>
                </a:solidFill>
              </a:rPr>
              <a:t>Composites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All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rights</a:t>
            </a:r>
            <a:r>
              <a:rPr lang="pt-PT" sz="700" dirty="0">
                <a:solidFill>
                  <a:schemeClr val="bg1"/>
                </a:solidFill>
              </a:rPr>
              <a:t> </a:t>
            </a:r>
            <a:r>
              <a:rPr lang="pt-PT" sz="700" dirty="0" err="1">
                <a:solidFill>
                  <a:schemeClr val="bg1"/>
                </a:solidFill>
              </a:rPr>
              <a:t>reserved</a:t>
            </a:r>
            <a:endParaRPr lang="pt-P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94" r:id="rId2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t-PT" sz="4000" dirty="0" err="1"/>
              <a:t>Insert</a:t>
            </a:r>
            <a:r>
              <a:rPr lang="pt-PT" sz="4000" dirty="0"/>
              <a:t> </a:t>
            </a:r>
            <a:r>
              <a:rPr lang="pt-PT" sz="4000" dirty="0" err="1"/>
              <a:t>Title</a:t>
            </a:r>
            <a:endParaRPr lang="pt-PT" sz="4000" dirty="0"/>
          </a:p>
          <a:p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65281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185251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D94C8-2643-4850-954B-40C8A0FB75D2}"/>
              </a:ext>
            </a:extLst>
          </p:cNvPr>
          <p:cNvSpPr txBox="1"/>
          <p:nvPr/>
        </p:nvSpPr>
        <p:spPr>
          <a:xfrm>
            <a:off x="280512" y="2591054"/>
            <a:ext cx="22317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kern="12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Your name</a:t>
            </a:r>
          </a:p>
          <a:p>
            <a:r>
              <a:rPr lang="en-GB" sz="1100" b="1" kern="12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Phone</a:t>
            </a:r>
          </a:p>
          <a:p>
            <a:r>
              <a:rPr lang="en-GB" sz="1100" b="1" kern="12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E-mail</a:t>
            </a:r>
            <a:endParaRPr lang="en-GB" sz="1100" b="0" kern="1200" dirty="0">
              <a:solidFill>
                <a:schemeClr val="bg1"/>
              </a:solidFill>
              <a:latin typeface="Amorim Sans Bold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3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7C171A-D1EF-4437-A223-2BD00448E3E6}"/>
              </a:ext>
            </a:extLst>
          </p:cNvPr>
          <p:cNvSpPr txBox="1"/>
          <p:nvPr/>
        </p:nvSpPr>
        <p:spPr>
          <a:xfrm>
            <a:off x="280512" y="2591054"/>
            <a:ext cx="22317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kern="12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Your name</a:t>
            </a:r>
          </a:p>
          <a:p>
            <a:r>
              <a:rPr lang="en-GB" sz="1100" b="1" kern="12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Phone</a:t>
            </a:r>
          </a:p>
          <a:p>
            <a:r>
              <a:rPr lang="en-GB" sz="1100" b="1" kern="12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E-mail</a:t>
            </a:r>
            <a:endParaRPr lang="en-GB" sz="1100" b="0" kern="1200" dirty="0">
              <a:solidFill>
                <a:schemeClr val="bg1"/>
              </a:solidFill>
              <a:latin typeface="Amorim Sans Bold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88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CACD580-026F-0C47-A741-66247EDF54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Index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33A9E0A-E71F-CC49-AA65-2BAB44BC5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43436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1FA53D9-7E27-E74C-BD15-56C502E41F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405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  <a:p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92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42EF0187-AF12-504D-81E7-8E49A669E9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2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-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209641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D4F85E5-E885-0948-A3C2-9C1D6B4E1A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857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-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Light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898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DC65A9F9-96C1-AF41-9C48-C125AE042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– Amorim </a:t>
            </a:r>
            <a:r>
              <a:rPr lang="pt-PT" dirty="0" err="1"/>
              <a:t>Sans</a:t>
            </a:r>
            <a:r>
              <a:rPr lang="pt-PT" dirty="0"/>
              <a:t> </a:t>
            </a:r>
            <a:r>
              <a:rPr lang="pt-PT" dirty="0" err="1"/>
              <a:t>Book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9396481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dor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áginas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ns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ra-capa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</TotalTime>
  <Words>81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Amorim Sans</vt:lpstr>
      <vt:lpstr>Amorim Sans Black</vt:lpstr>
      <vt:lpstr>Amorim Sans Bold</vt:lpstr>
      <vt:lpstr>Amorim Sans Book</vt:lpstr>
      <vt:lpstr>Amorim Sans Light</vt:lpstr>
      <vt:lpstr>Arial</vt:lpstr>
      <vt:lpstr>Calibri</vt:lpstr>
      <vt:lpstr>Karbon Light</vt:lpstr>
      <vt:lpstr>Times New Roman</vt:lpstr>
      <vt:lpstr>Capa</vt:lpstr>
      <vt:lpstr>Separador</vt:lpstr>
      <vt:lpstr>Páginas</vt:lpstr>
      <vt:lpstr>Imagens</vt:lpstr>
      <vt:lpstr>Contra-capa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Lucia Sousa (ACC)</cp:lastModifiedBy>
  <cp:revision>417</cp:revision>
  <dcterms:created xsi:type="dcterms:W3CDTF">2019-12-07T17:55:02Z</dcterms:created>
  <dcterms:modified xsi:type="dcterms:W3CDTF">2021-04-28T10:45:41Z</dcterms:modified>
  <cp:category/>
</cp:coreProperties>
</file>